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12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7BBDA3-DBCB-43E1-901B-B20B673A81C6}"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6FBB-3E9F-41DB-A68A-9D097D0A1550}"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033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BBDA3-DBCB-43E1-901B-B20B673A81C6}"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16048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BBDA3-DBCB-43E1-901B-B20B673A81C6}"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6FBB-3E9F-41DB-A68A-9D097D0A1550}"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32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BBDA3-DBCB-43E1-901B-B20B673A81C6}"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30767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BBDA3-DBCB-43E1-901B-B20B673A81C6}"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F6FBB-3E9F-41DB-A68A-9D097D0A15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354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BBDA3-DBCB-43E1-901B-B20B673A81C6}"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388543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7BBDA3-DBCB-43E1-901B-B20B673A81C6}"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254911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7BBDA3-DBCB-43E1-901B-B20B673A81C6}"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53935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BBDA3-DBCB-43E1-901B-B20B673A81C6}"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82224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BBDA3-DBCB-43E1-901B-B20B673A81C6}"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6FBB-3E9F-41DB-A68A-9D097D0A1550}" type="slidenum">
              <a:rPr lang="en-US" smtClean="0"/>
              <a:t>‹#›</a:t>
            </a:fld>
            <a:endParaRPr lang="en-US"/>
          </a:p>
        </p:txBody>
      </p:sp>
    </p:spTree>
    <p:extLst>
      <p:ext uri="{BB962C8B-B14F-4D97-AF65-F5344CB8AC3E}">
        <p14:creationId xmlns:p14="http://schemas.microsoft.com/office/powerpoint/2010/main" val="1227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BBDA3-DBCB-43E1-901B-B20B673A81C6}"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F6FBB-3E9F-41DB-A68A-9D097D0A15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42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7BBDA3-DBCB-43E1-901B-B20B673A81C6}" type="datetimeFigureOut">
              <a:rPr lang="en-US" smtClean="0"/>
              <a:t>3/2/2016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DF6FBB-3E9F-41DB-A68A-9D097D0A1550}"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40324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Bahamas </a:t>
            </a:r>
            <a:r>
              <a:rPr lang="en-US" dirty="0" err="1" smtClean="0"/>
              <a:t>nassu</a:t>
            </a:r>
            <a:r>
              <a:rPr lang="en-US" dirty="0" smtClean="0"/>
              <a:t> </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Sharrah</a:t>
            </a:r>
            <a:r>
              <a:rPr lang="en-US" dirty="0" smtClean="0"/>
              <a:t> </a:t>
            </a:r>
            <a:r>
              <a:rPr lang="en-US" dirty="0" err="1" smtClean="0"/>
              <a:t>Prad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709" y="624938"/>
            <a:ext cx="4145973" cy="2763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736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Native dress/clothing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Bahamas attract affluent and successful people, who either make their homes on the islands or </a:t>
            </a:r>
            <a:r>
              <a:rPr lang="en-US" dirty="0" err="1" smtClean="0"/>
              <a:t>vist</a:t>
            </a:r>
            <a:r>
              <a:rPr lang="en-US" dirty="0" smtClean="0"/>
              <a:t> to enjoy a respite from the often strict confines imposed upon them elsewhere by their rank or positions. While locals wear flip-flops, cut-off jeans shorts and T-shirts with all manner of logs, </a:t>
            </a:r>
            <a:r>
              <a:rPr lang="en-US" dirty="0" err="1" smtClean="0"/>
              <a:t>vistors</a:t>
            </a:r>
            <a:r>
              <a:rPr lang="en-US" dirty="0" smtClean="0"/>
              <a:t> at the Swankier Hotels or to dine in casual restaurants.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988" y="3657600"/>
            <a:ext cx="3071388" cy="2485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8147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Food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Many Bahamian dishes include simple vegetables such as peas, which people cook in a number of ways. Common preparation methods include mixing with salt pork and spices or tossing with hot sauce. Many people combine peas and rice to make the island dish called "peas n' rice." Fruits such as papayas, guavas, mangoes, pineapples and passion fruit are common in the Bahamas. Residents and tourists alike enjoy fruits added to ice cream and made into </a:t>
            </a:r>
            <a:r>
              <a:rPr lang="en-US" dirty="0" smtClean="0"/>
              <a:t>puddings.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4" y="3898185"/>
            <a:ext cx="3445885" cy="2286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6886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Religion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Religion of the Bahamas </a:t>
            </a:r>
            <a:r>
              <a:rPr lang="en-US" dirty="0" err="1" smtClean="0"/>
              <a:t>paliamentry</a:t>
            </a:r>
            <a:r>
              <a:rPr lang="en-US" dirty="0" smtClean="0"/>
              <a:t> Democracy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844" y="2843368"/>
            <a:ext cx="5012105" cy="3320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82061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Education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Education in the Bahamas is compulsory between the ages of 5 and 1. As 2003,the school attendance rate was 92% and the literacy rate was 95.5% The government fully operates 158 of the 210 primary and secondary schools in the Bahamas.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846" y="3576433"/>
            <a:ext cx="4234962" cy="2557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844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History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The population of </a:t>
            </a:r>
            <a:r>
              <a:rPr lang="en-US" dirty="0" err="1" smtClean="0"/>
              <a:t>Nassu</a:t>
            </a:r>
            <a:r>
              <a:rPr lang="en-US" dirty="0" smtClean="0"/>
              <a:t> grew so did it’s populated areas. Today the city dominates the entire island and its satellite, Paradise Island, However, until  the post-second world war era, the </a:t>
            </a:r>
            <a:r>
              <a:rPr lang="en-US" dirty="0" err="1" smtClean="0"/>
              <a:t>outter</a:t>
            </a:r>
            <a:r>
              <a:rPr lang="en-US" dirty="0" smtClean="0"/>
              <a:t> suburb, scarcely existed, Most of New providence was uncultivated bush until loyalists were resettled there following the American Revolutionary War, </a:t>
            </a:r>
            <a:r>
              <a:rPr lang="en-US" dirty="0"/>
              <a:t>T</a:t>
            </a:r>
            <a:r>
              <a:rPr lang="en-US" dirty="0" smtClean="0"/>
              <a:t>hey established several plantations, such as Clifton and Tusculum. Slaves were ported.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237" y="3950207"/>
            <a:ext cx="2959909" cy="2560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33556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Government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The government of Bahamas is parliamentary Democracy.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004" y="2861539"/>
            <a:ext cx="5197719" cy="3447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1745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Language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The language people speak in Bahamas are English and Creole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99" y="2980005"/>
            <a:ext cx="5158153" cy="3329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07069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Population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t>The population of the Bahamas are 301,000 and 58 per sq. mi, 22 per sq. km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153" y="2795285"/>
            <a:ext cx="4816719" cy="3192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90797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367" y="2042557"/>
            <a:ext cx="3016333" cy="1793174"/>
          </a:xfrm>
        </p:spPr>
        <p:txBody>
          <a:bodyPr/>
          <a:lstStyle/>
          <a:p>
            <a:r>
              <a:rPr lang="en-US" dirty="0" smtClean="0">
                <a:latin typeface="Algerian" panose="04020705040A02060702" pitchFamily="82" charset="0"/>
              </a:rPr>
              <a:t>The End </a:t>
            </a:r>
            <a:endParaRPr lang="en-US" dirty="0">
              <a:latin typeface="Algerian" panose="04020705040A020607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710" y="2939144"/>
            <a:ext cx="3835731" cy="3164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5463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Location</a:t>
            </a:r>
            <a:r>
              <a:rPr lang="en-US" dirty="0" smtClean="0"/>
              <a:t>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Bahamas is location in South America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790" y="2545773"/>
            <a:ext cx="3761510" cy="3373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10632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Physical Features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There are no rivers in The Bahamas. The Bahamas has the world’s third-longest barrier reef. Five percent of the world’s coral can be found in the waters of the Bahamas. The </a:t>
            </a:r>
            <a:r>
              <a:rPr lang="en-US" dirty="0" err="1" smtClean="0"/>
              <a:t>Lucayon</a:t>
            </a:r>
            <a:r>
              <a:rPr lang="en-US" dirty="0" smtClean="0"/>
              <a:t> National Park on Grand Bahama Island is the site of the world’s longest known underwater cave and carven system.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08" y="3544165"/>
            <a:ext cx="3000375"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724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Climate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Weather and Climate information for </a:t>
            </a:r>
            <a:r>
              <a:rPr lang="en-US" dirty="0" err="1" smtClean="0"/>
              <a:t>Nassu</a:t>
            </a:r>
            <a:r>
              <a:rPr lang="en-US" dirty="0" smtClean="0"/>
              <a:t> Bahamas. Average monthly, Rainfall, (millimeters, sunshine, min and max. The Climate is mild, with an average winter temperature of about 70f (21c).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410" y="3080590"/>
            <a:ext cx="3470564" cy="3039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1016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Capital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smtClean="0"/>
              <a:t>Nassu</a:t>
            </a:r>
            <a:r>
              <a:rPr lang="en-US" dirty="0" smtClean="0"/>
              <a:t> is the Capital of the Bahamas, is a bustling metropolitan hub full of culture and modern </a:t>
            </a:r>
            <a:r>
              <a:rPr lang="en-US" dirty="0" err="1" smtClean="0"/>
              <a:t>amentities</a:t>
            </a:r>
            <a:r>
              <a:rPr lang="en-US" dirty="0" smtClean="0"/>
              <a:t>. To the North lies Paradise Island.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484" y="3034144"/>
            <a:ext cx="3454816" cy="2828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7839862"/>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Native plants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Plants, Horticulture, Trees and bush medicine in long Island, Bahamas… an easier time with the salt water. The  tallest palm in the circle is a Native Palm Tree.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227" y="2992582"/>
            <a:ext cx="2805546" cy="3316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280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Native animals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Bahamas has many amazing animal, that are on land in the water. It also has many tropical plants such as flower and many trees. You can see many marine animals around the Bahamas sum as clown fish, angel fish, the </a:t>
            </a:r>
            <a:r>
              <a:rPr lang="en-US" dirty="0" err="1" smtClean="0"/>
              <a:t>Nassu</a:t>
            </a:r>
            <a:r>
              <a:rPr lang="en-US" dirty="0" smtClean="0"/>
              <a:t> grouper which is only found in the Bahamas.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764" y="3418608"/>
            <a:ext cx="4572000" cy="2192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3495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Culture and customs </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Bahamas has a distance culture which has evolved over generations, from a mixture of mostly African combined with some British Colonial and American influence. To a unique colorful style of Bahamas self-expression. Bahamian are best described as an easy-going, friendly and hospitable people.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792" y="3680459"/>
            <a:ext cx="4104410" cy="2628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991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Sports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People that stay in the Bahamas the sport they play are golf, tennis, and truck but they actually play golf a lot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973" y="2951017"/>
            <a:ext cx="4554464" cy="3184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415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211</TotalTime>
  <Words>635</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Tw Cen MT</vt:lpstr>
      <vt:lpstr>Tw Cen MT Condensed</vt:lpstr>
      <vt:lpstr>Wingdings 3</vt:lpstr>
      <vt:lpstr>Integral</vt:lpstr>
      <vt:lpstr>Bahamas nassu </vt:lpstr>
      <vt:lpstr>Location </vt:lpstr>
      <vt:lpstr>Physical Features</vt:lpstr>
      <vt:lpstr>Climate </vt:lpstr>
      <vt:lpstr>Capital </vt:lpstr>
      <vt:lpstr>Native plants </vt:lpstr>
      <vt:lpstr>Native animals</vt:lpstr>
      <vt:lpstr>Culture and customs </vt:lpstr>
      <vt:lpstr>Sports</vt:lpstr>
      <vt:lpstr>Native dress/clothing </vt:lpstr>
      <vt:lpstr>Food </vt:lpstr>
      <vt:lpstr>Religion </vt:lpstr>
      <vt:lpstr>Education </vt:lpstr>
      <vt:lpstr>History </vt:lpstr>
      <vt:lpstr>Government </vt:lpstr>
      <vt:lpstr>Language </vt:lpstr>
      <vt:lpstr>Population </vt:lpstr>
      <vt:lpstr>The End </vt:lpstr>
    </vt:vector>
  </TitlesOfParts>
  <Company>Elmore County BOE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Bahamas nassu</dc:title>
  <dc:creator>sprad4995</dc:creator>
  <cp:lastModifiedBy>sprad4995</cp:lastModifiedBy>
  <cp:revision>25</cp:revision>
  <dcterms:created xsi:type="dcterms:W3CDTF">2016-02-05T20:27:53Z</dcterms:created>
  <dcterms:modified xsi:type="dcterms:W3CDTF">2016-03-02T16:42:06Z</dcterms:modified>
</cp:coreProperties>
</file>